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</p:sldMasterIdLst>
  <p:notesMasterIdLst>
    <p:notesMasterId r:id="rId7"/>
  </p:notesMasterIdLst>
  <p:handoutMasterIdLst>
    <p:handoutMasterId r:id="rId8"/>
  </p:handoutMasterIdLst>
  <p:sldIdLst>
    <p:sldId id="362" r:id="rId2"/>
    <p:sldId id="359" r:id="rId3"/>
    <p:sldId id="361" r:id="rId4"/>
    <p:sldId id="358" r:id="rId5"/>
    <p:sldId id="357" r:id="rId6"/>
  </p:sldIdLst>
  <p:sldSz cx="12192000" cy="6858000"/>
  <p:notesSz cx="6797675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342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57" autoAdjust="0"/>
  </p:normalViewPr>
  <p:slideViewPr>
    <p:cSldViewPr snapToGrid="0">
      <p:cViewPr>
        <p:scale>
          <a:sx n="64" d="100"/>
          <a:sy n="64" d="100"/>
        </p:scale>
        <p:origin x="-120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44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BA71D8F-F5A5-47FC-BB72-5525A842CD92}" type="datetime1">
              <a:rPr lang="ru-RU" smtClean="0"/>
              <a:t>05.06.2024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E72F-DFE8-466C-B191-A3ADE1A8AC8D}" type="datetime1">
              <a:rPr lang="ru-RU" smtClean="0"/>
              <a:t>05.06.2024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137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EE3AC8-9A6F-447B-BDC2-31C1E57ED23E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0E255-D960-45F2-89BC-29E89230FF08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156E58-13B8-496A-97B0-A3B2A0C8DCA9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4F4B4D-DF39-4276-823B-004314C6E96C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04EA66-A1F6-4599-A07C-28DAF8C191CB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11073AA-0C85-46BC-8DF0-3AD300FAE4D1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343F0F-26AF-4184-9A84-96151AB9D484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B3DA37-95E3-4858-BA18-F21948B25016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ADFB3F-9CF0-49E9-BFFE-83C29E1DBEFB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E71EB0-B5DA-4AFF-AB56-A82F4DD9B6CF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DA61DF-C300-439D-8440-FADEBFBE807B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111073AA-0C85-46BC-8DF0-3AD300FAE4D1}" type="datetime1">
              <a:rPr lang="ru-RU" noProof="0" smtClean="0"/>
              <a:t>05.06.2024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6409BAB-F061-4CDA-9A46-E28EE960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0"/>
            <a:ext cx="10450285" cy="68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9CCE40-D8A3-40EE-9497-0385ED8D3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C72954-3F03-45E1-959C-E929C39D4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33043"/>
              </p:ext>
            </p:extLst>
          </p:nvPr>
        </p:nvGraphicFramePr>
        <p:xfrm>
          <a:off x="353568" y="219774"/>
          <a:ext cx="11595651" cy="64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5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65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639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Неблагополучные страны по холере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7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Бангладеш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Сомали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Зимбабве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Филиппины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Танзания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Таиланд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Тайвань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Южный Судан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Малави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Судан Нигерия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Ливан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Эфиопия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Афганистан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Мозамбик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Камерун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63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Бурунди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ЮАР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932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Пакистан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Замбия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Гаити, Доминиканская Республика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7285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Йемен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Украина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69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6834" y="283121"/>
            <a:ext cx="11224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Клинические проявления при лихорадках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Денге,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Чикунгунья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Западного Нила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26826"/>
              </p:ext>
            </p:extLst>
          </p:nvPr>
        </p:nvGraphicFramePr>
        <p:xfrm>
          <a:off x="364434" y="717091"/>
          <a:ext cx="11529390" cy="566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8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8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83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7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Синдром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Зика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Денге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chemeClr val="bg1"/>
                          </a:solidFill>
                        </a:rPr>
                        <a:t>Чикунгунья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ЛЗН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Лихорадка, головная боль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часто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часто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Головная боль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Умеренная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выраженная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Сыпь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 (5-7-й дни)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 (5-7-й дни)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 (1-4-й дни)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Ретроорбитальные</a:t>
                      </a:r>
                      <a:r>
                        <a:rPr lang="ru-RU" sz="1400" dirty="0"/>
                        <a:t> боли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Артралгия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Артирит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Миалгия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Тендосиновииты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1109">
                <a:tc>
                  <a:txBody>
                    <a:bodyPr/>
                    <a:lstStyle/>
                    <a:p>
                      <a:r>
                        <a:rPr lang="ru-RU" sz="1400" dirty="0"/>
                        <a:t>Исход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Возможно развитие синдрома </a:t>
                      </a:r>
                      <a:r>
                        <a:rPr lang="ru-RU" sz="1400" dirty="0" err="1"/>
                        <a:t>Гийена-Барре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Астения в течение</a:t>
                      </a:r>
                      <a:r>
                        <a:rPr lang="ru-RU" sz="1400" baseline="0" dirty="0"/>
                        <a:t> нескольких недель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Возможны артриты в течение нескольких месяцев.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Астения в течение нескольких месяцев.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Кашель, тошнота, рвота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Коньюктивит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склерит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Терратогенный</a:t>
                      </a:r>
                      <a:r>
                        <a:rPr lang="ru-RU" sz="1400" dirty="0"/>
                        <a:t> эффект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Поражение ЦНС плода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 err="1"/>
                        <a:t>Гематоспермия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125">
                <a:tc>
                  <a:txBody>
                    <a:bodyPr/>
                    <a:lstStyle/>
                    <a:p>
                      <a:r>
                        <a:rPr lang="ru-RU" sz="1400" dirty="0"/>
                        <a:t>Повышение АЛТ, 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часто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редко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6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170</Words>
  <Application>Microsoft Office PowerPoint</Application>
  <PresentationFormat>Произвольный</PresentationFormat>
  <Paragraphs>104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проведение первичных противоэпидемических (профилактических)  мероприятий в случае выявления больного с подозрением на холеру</dc:title>
  <dc:creator>Женечка</dc:creator>
  <cp:lastModifiedBy>W7</cp:lastModifiedBy>
  <cp:revision>225</cp:revision>
  <cp:lastPrinted>2024-04-26T07:25:29Z</cp:lastPrinted>
  <dcterms:created xsi:type="dcterms:W3CDTF">2022-04-30T09:54:00Z</dcterms:created>
  <dcterms:modified xsi:type="dcterms:W3CDTF">2024-06-05T07:47:20Z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2EFEDB858FFF4A73A8F99142B4B9FB27</vt:lpwstr>
  </property>
  <property fmtid="{D5CDD505-2E9C-101B-9397-08002B2CF9AE}" pid="13" name="KSOProductBuildVer">
    <vt:lpwstr>1033-11.2.0.11219</vt:lpwstr>
  </property>
</Properties>
</file>